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67" r:id="rId2"/>
    <p:sldId id="656" r:id="rId3"/>
    <p:sldId id="657" r:id="rId4"/>
    <p:sldId id="658" r:id="rId5"/>
    <p:sldId id="659" r:id="rId6"/>
    <p:sldId id="660" r:id="rId7"/>
    <p:sldId id="661" r:id="rId8"/>
    <p:sldId id="662" r:id="rId9"/>
    <p:sldId id="663" r:id="rId10"/>
    <p:sldId id="686" r:id="rId11"/>
    <p:sldId id="669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68" r:id="rId24"/>
    <p:sldId id="687" r:id="rId25"/>
    <p:sldId id="688" r:id="rId26"/>
    <p:sldId id="681" r:id="rId27"/>
    <p:sldId id="682" r:id="rId28"/>
    <p:sldId id="683" r:id="rId29"/>
    <p:sldId id="684" r:id="rId30"/>
    <p:sldId id="685" r:id="rId31"/>
    <p:sldId id="650" r:id="rId32"/>
    <p:sldId id="651" r:id="rId33"/>
    <p:sldId id="652" r:id="rId34"/>
    <p:sldId id="653" r:id="rId35"/>
    <p:sldId id="654" r:id="rId36"/>
    <p:sldId id="689" r:id="rId37"/>
    <p:sldId id="690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6" autoAdjust="0"/>
    <p:restoredTop sz="91470" autoAdjust="0"/>
  </p:normalViewPr>
  <p:slideViewPr>
    <p:cSldViewPr>
      <p:cViewPr>
        <p:scale>
          <a:sx n="86" d="100"/>
          <a:sy n="86" d="100"/>
        </p:scale>
        <p:origin x="808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738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Denoising </a:t>
            </a:r>
            <a:r>
              <a:rPr lang="en-US" altLang="ko-KR" sz="6000" dirty="0" smtClean="0"/>
              <a:t>auto-encoders</a:t>
            </a:r>
          </a:p>
          <a:p>
            <a:pPr algn="ctr"/>
            <a:r>
              <a:rPr lang="en-US" altLang="ko-KR" sz="3200" dirty="0" err="1" smtClean="0">
                <a:solidFill>
                  <a:srgbClr val="C00000"/>
                </a:solidFill>
              </a:rPr>
              <a:t>denoising</a:t>
            </a:r>
            <a:r>
              <a:rPr lang="en-US" altLang="ko-KR" sz="3200" dirty="0" smtClean="0">
                <a:solidFill>
                  <a:srgbClr val="C00000"/>
                </a:solidFill>
              </a:rPr>
              <a:t> auto-encoder </a:t>
            </a:r>
          </a:p>
          <a:p>
            <a:pPr algn="ctr"/>
            <a:r>
              <a:rPr lang="en-US" altLang="ko-KR" sz="3200" dirty="0" smtClean="0"/>
              <a:t>&amp; </a:t>
            </a:r>
            <a:r>
              <a:rPr lang="en-US" altLang="ko-KR" sz="3200" dirty="0" err="1" smtClean="0">
                <a:solidFill>
                  <a:srgbClr val="0070C0"/>
                </a:solidFill>
              </a:rPr>
              <a:t>denoising</a:t>
            </a:r>
            <a:r>
              <a:rPr lang="en-US" altLang="ko-KR" sz="3200" dirty="0" smtClean="0">
                <a:solidFill>
                  <a:srgbClr val="0070C0"/>
                </a:solidFill>
              </a:rPr>
              <a:t> </a:t>
            </a:r>
            <a:r>
              <a:rPr lang="en-US" altLang="ko-KR" sz="3200" dirty="0" err="1" smtClean="0">
                <a:solidFill>
                  <a:srgbClr val="0070C0"/>
                </a:solidFill>
              </a:rPr>
              <a:t>deconvolutional</a:t>
            </a:r>
            <a:r>
              <a:rPr lang="en-US" altLang="ko-KR" sz="3200" dirty="0" smtClean="0">
                <a:solidFill>
                  <a:srgbClr val="0070C0"/>
                </a:solidFill>
              </a:rPr>
              <a:t> auto-encoder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738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>
                <a:solidFill>
                  <a:srgbClr val="C00000"/>
                </a:solidFill>
              </a:rPr>
              <a:t>dae_mnist_dropout</a:t>
            </a:r>
            <a:endParaRPr lang="en-US" altLang="ko-KR" sz="2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200" y="2155031"/>
            <a:ext cx="6451600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850231"/>
            <a:ext cx="6502400" cy="3086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9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350" y="2663031"/>
            <a:ext cx="4559300" cy="1460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55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48" y="404813"/>
            <a:ext cx="8229704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850" y="1488281"/>
            <a:ext cx="7988300" cy="3810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2497931"/>
            <a:ext cx="6946900" cy="1790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752" y="404813"/>
            <a:ext cx="5710495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45610"/>
            <a:ext cx="8496300" cy="32953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63953"/>
            <a:ext cx="8496300" cy="525865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6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8" y="1484784"/>
            <a:ext cx="8186172" cy="3456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5517232"/>
            <a:ext cx="544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Holy grail </a:t>
            </a:r>
            <a:r>
              <a:rPr kumimoji="1" lang="en-US" altLang="ko-KR" sz="2800" dirty="0" smtClean="0">
                <a:latin typeface="+mn-ea"/>
              </a:rPr>
              <a:t>of Machine Learning!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91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852"/>
            <a:ext cx="2445684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0"/>
            <a:ext cx="257175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559" y="0"/>
            <a:ext cx="2518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890" y="404813"/>
            <a:ext cx="7106220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8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0" y="404813"/>
            <a:ext cx="7106220" cy="5976937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724" y="404813"/>
            <a:ext cx="2208551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269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Denoising convolutional auto-encoder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12003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04" y="1299369"/>
            <a:ext cx="4368800" cy="49022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Deconvolutional operator?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위쪽 화살표[U] 5"/>
          <p:cNvSpPr/>
          <p:nvPr/>
        </p:nvSpPr>
        <p:spPr>
          <a:xfrm>
            <a:off x="6012160" y="1340768"/>
            <a:ext cx="936104" cy="4320480"/>
          </a:xfrm>
          <a:prstGeom prst="upArrow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4154" y="5800908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solidFill>
                  <a:srgbClr val="C00000"/>
                </a:solidFill>
              </a:rPr>
              <a:t>Conv</a:t>
            </a:r>
            <a:endParaRPr kumimoji="1" lang="ko-KR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8" name="위쪽 화살표[U] 7"/>
          <p:cNvSpPr/>
          <p:nvPr/>
        </p:nvSpPr>
        <p:spPr>
          <a:xfrm rot="10800000">
            <a:off x="7570326" y="1340768"/>
            <a:ext cx="936104" cy="4320480"/>
          </a:xfrm>
          <a:prstGeom prst="upArrow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8604" y="5800908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 smtClean="0">
                <a:solidFill>
                  <a:srgbClr val="7030A0"/>
                </a:solidFill>
              </a:rPr>
              <a:t>Deconv</a:t>
            </a:r>
            <a:endParaRPr kumimoji="1" lang="ko-KR" altLang="en-US" sz="3200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269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>
                <a:solidFill>
                  <a:srgbClr val="C00000"/>
                </a:solidFill>
              </a:rPr>
              <a:t>cae_mnist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3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00" y="523081"/>
            <a:ext cx="7594600" cy="5740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0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97888"/>
            <a:ext cx="8496300" cy="519078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79" y="404813"/>
            <a:ext cx="6717442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0" y="1710531"/>
            <a:ext cx="8051800" cy="336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2" y="1700808"/>
            <a:ext cx="8229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0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576" y="404813"/>
            <a:ext cx="6324848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9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Epoch: 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: 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1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1255712"/>
            <a:ext cx="7493000" cy="4203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200" y="2633662"/>
            <a:ext cx="3911600" cy="1663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83768" y="5517232"/>
            <a:ext cx="4104456" cy="64807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Input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3828" y="4437112"/>
            <a:ext cx="3024336" cy="64807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932" y="3356992"/>
            <a:ext cx="1152128" cy="64807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8" y="1196752"/>
            <a:ext cx="4104456" cy="648072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Output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828" y="2276872"/>
            <a:ext cx="3024336" cy="6480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오른쪽 화살표[R] 9"/>
          <p:cNvSpPr/>
          <p:nvPr/>
        </p:nvSpPr>
        <p:spPr>
          <a:xfrm rot="16200000">
            <a:off x="6984268" y="4545124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smtClean="0">
                <a:solidFill>
                  <a:schemeClr val="tx1"/>
                </a:solidFill>
              </a:rPr>
              <a:t>Encoding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1900" y="3176972"/>
            <a:ext cx="1800200" cy="1008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오른쪽 화살표[R] 11"/>
          <p:cNvSpPr/>
          <p:nvPr/>
        </p:nvSpPr>
        <p:spPr>
          <a:xfrm rot="16200000">
            <a:off x="6984268" y="1991270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Decoding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1600" y="1124744"/>
            <a:ext cx="4958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Encoder + Decoder Structure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33" y="1647964"/>
            <a:ext cx="5955134" cy="44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Input and output data of the auto-encoder is basically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identical</a:t>
            </a:r>
            <a:r>
              <a:rPr kumimoji="1" lang="en-US" altLang="ko-KR" sz="2400" dirty="0" smtClean="0">
                <a:latin typeface="+mn-ea"/>
              </a:rPr>
              <a:t>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3487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Then, how can we make this network to have </a:t>
            </a:r>
            <a:r>
              <a:rPr kumimoji="1" lang="en-US" altLang="ko-KR" sz="2400" b="1" dirty="0" err="1" smtClean="0">
                <a:solidFill>
                  <a:srgbClr val="0000FF"/>
                </a:solidFill>
                <a:latin typeface="+mn-ea"/>
              </a:rPr>
              <a:t>denoising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 power</a:t>
            </a:r>
            <a:r>
              <a:rPr kumimoji="1" lang="en-US" altLang="ko-KR" sz="2400" dirty="0" smtClean="0">
                <a:latin typeface="+mn-ea"/>
              </a:rPr>
              <a:t>?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0" y="3356992"/>
            <a:ext cx="5580112" cy="27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364" y="126982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Just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add noise </a:t>
            </a:r>
            <a:r>
              <a:rPr kumimoji="1" lang="en-US" altLang="ko-KR" sz="2400" dirty="0" smtClean="0">
                <a:latin typeface="+mn-ea"/>
              </a:rPr>
              <a:t>to the input layer while training!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32642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7956376" cy="49396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5576" y="3140968"/>
            <a:ext cx="381642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simple, but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6" y="1988840"/>
            <a:ext cx="813266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32942</TotalTime>
  <Words>135</Words>
  <Application>Microsoft Macintosh PowerPoint</Application>
  <PresentationFormat>화면 슬라이드 쇼(4:3)</PresentationFormat>
  <Paragraphs>64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Unsupervised learning</vt:lpstr>
      <vt:lpstr>Encoder?</vt:lpstr>
      <vt:lpstr>Auto-Encoder?</vt:lpstr>
      <vt:lpstr>Auto-Encoder?</vt:lpstr>
      <vt:lpstr>Denoising Auto-Encoder?</vt:lpstr>
      <vt:lpstr>Denoising Auto-Encoder?</vt:lpstr>
      <vt:lpstr>Denoising Auto-Encoder?</vt:lpstr>
      <vt:lpstr>Super simple, but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Deconvolutional operator?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Epoch: 1</vt:lpstr>
      <vt:lpstr>Epoch : 2</vt:lpstr>
      <vt:lpstr>Epoch : 3</vt:lpstr>
      <vt:lpstr>Epoch : 4</vt:lpstr>
      <vt:lpstr>Epoch : 5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1126</cp:revision>
  <dcterms:created xsi:type="dcterms:W3CDTF">2010-03-17T18:05:41Z</dcterms:created>
  <dcterms:modified xsi:type="dcterms:W3CDTF">2016-08-19T20:10:52Z</dcterms:modified>
</cp:coreProperties>
</file>